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  <p:sldId id="58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  <p14:sldId id="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 varScale="1">
        <p:scale>
          <a:sx n="60" d="100"/>
          <a:sy n="60" d="100"/>
        </p:scale>
        <p:origin x="854" y="5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07/06/2024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rotate the needle</a:t>
            </a:r>
            <a:r>
              <a:rPr lang="id-ID" dirty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Resize</a:t>
            </a:r>
            <a:r>
              <a:rPr lang="id-ID" baseline="0" dirty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52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07/06/2024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07/06/2024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07/06/2024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07/06/2024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55F0B"/>
                </a:solidFill>
              </a:rPr>
              <a:t>Örn: 90 üzerini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>
                <a:solidFill>
                  <a:srgbClr val="F55F0B"/>
                </a:solidFill>
              </a:rPr>
              <a:t> altını ise </a:t>
            </a:r>
            <a:r>
              <a:rPr lang="tr-TR" b="1" dirty="0">
                <a:solidFill>
                  <a:srgbClr val="FF0000"/>
                </a:solidFill>
              </a:rPr>
              <a:t>“Kötü Bir Not” </a:t>
            </a:r>
            <a:r>
              <a:rPr lang="tr-TR" b="1" dirty="0">
                <a:solidFill>
                  <a:srgbClr val="F55F0B"/>
                </a:solidFill>
              </a:rPr>
              <a:t>olarak düşündüğünüzde.</a:t>
            </a: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Ortalamam düşecek,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“Başarıyı ölçmek için bir insanın ulaştığı </a:t>
            </a:r>
          </a:p>
          <a:p>
            <a:pPr algn="ctr"/>
            <a:r>
              <a:rPr lang="tr-TR" sz="2800" b="1" dirty="0"/>
              <a:t>noktaya değil, başarmak için aştığı </a:t>
            </a:r>
          </a:p>
          <a:p>
            <a:pPr algn="ctr"/>
            <a:r>
              <a:rPr lang="tr-TR" sz="2800" b="1" dirty="0"/>
              <a:t>engellere bakılması gerektiğini </a:t>
            </a:r>
          </a:p>
          <a:p>
            <a:pPr algn="ctr"/>
            <a:r>
              <a:rPr lang="tr-TR" sz="2800" b="1" dirty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 </a:t>
            </a:r>
            <a:r>
              <a:rPr lang="tr-TR" dirty="0"/>
              <a:t>(</a:t>
            </a:r>
            <a:r>
              <a:rPr lang="tr-TR" b="1" dirty="0" err="1"/>
              <a:t>Booker</a:t>
            </a:r>
            <a:r>
              <a:rPr lang="tr-TR" b="1" dirty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/>
              <a:t> Sınav öncesinde öğrenilen bilginin, sınav sırasında etkili bir biçimde kullanılmasına engel olan ve başarının düşmesine yol açan </a:t>
            </a:r>
            <a:r>
              <a:rPr lang="tr-TR" sz="3200" b="1" dirty="0">
                <a:solidFill>
                  <a:srgbClr val="FF0000"/>
                </a:solidFill>
              </a:rPr>
              <a:t>yoğun kaygıya </a:t>
            </a:r>
            <a:r>
              <a:rPr lang="tr-TR" sz="4800" b="1" dirty="0"/>
              <a:t>sınav kaygısı </a:t>
            </a:r>
            <a:r>
              <a:rPr lang="tr-TR" sz="3200" dirty="0"/>
              <a:t>denir.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311649" y="4504623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pic>
        <p:nvPicPr>
          <p:cNvPr id="4" name="3 Resim" descr="sı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/>
              <a:t>Başarı</a:t>
            </a:r>
          </a:p>
          <a:p>
            <a:pPr algn="ctr"/>
            <a:r>
              <a:rPr lang="tr-TR" sz="3600" b="1" dirty="0"/>
              <a:t>Düzeyi</a:t>
            </a:r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Düzeyi</a:t>
            </a: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Kalp çarpıntısı,</a:t>
            </a:r>
            <a:r>
              <a:rPr lang="tr-TR" sz="1600" b="1" dirty="0">
                <a:latin typeface="+mj-lt"/>
              </a:rPr>
              <a:t> </a:t>
            </a:r>
            <a:r>
              <a:rPr lang="id-ID" sz="1600" b="1" dirty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Sık İdrara çıkma</a:t>
            </a:r>
            <a:r>
              <a:rPr lang="tr-TR" sz="1600" b="1" dirty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Odaklanamama</a:t>
            </a:r>
            <a:r>
              <a:rPr lang="tr-TR" sz="1600" b="1" dirty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Okuduğunu anlamama,</a:t>
            </a:r>
            <a:r>
              <a:rPr lang="tr-TR" sz="1600" b="1" dirty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Verimli </a:t>
            </a:r>
          </a:p>
          <a:p>
            <a:pPr algn="ctr"/>
            <a:r>
              <a:rPr lang="tr-TR" sz="1400" b="1" dirty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Zamanı Verimli</a:t>
            </a:r>
          </a:p>
          <a:p>
            <a:pPr algn="ctr"/>
            <a:r>
              <a:rPr lang="tr-TR" sz="1400" b="1" dirty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Sınavla</a:t>
            </a:r>
          </a:p>
          <a:p>
            <a:pPr algn="ctr"/>
            <a:r>
              <a:rPr lang="tr-TR" sz="2000" b="1" dirty="0">
                <a:latin typeface="+mj-lt"/>
              </a:rPr>
              <a:t>İlgili </a:t>
            </a:r>
          </a:p>
          <a:p>
            <a:pPr algn="ctr"/>
            <a:r>
              <a:rPr lang="tr-TR" sz="2000" b="1" dirty="0">
                <a:latin typeface="+mj-lt"/>
              </a:rPr>
              <a:t>Yanlış</a:t>
            </a:r>
          </a:p>
          <a:p>
            <a:pPr algn="ctr"/>
            <a:r>
              <a:rPr lang="tr-TR" sz="2000" b="1" dirty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Başarı </a:t>
            </a:r>
          </a:p>
          <a:p>
            <a:pPr algn="ctr"/>
            <a:r>
              <a:rPr lang="tr-TR" sz="2000" b="1" dirty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Yüksek</a:t>
            </a:r>
          </a:p>
          <a:p>
            <a:pPr algn="ctr"/>
            <a:r>
              <a:rPr lang="tr-TR" sz="2000" b="1" dirty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10641</TotalTime>
  <Words>689</Words>
  <Application>Microsoft Office PowerPoint</Application>
  <PresentationFormat>Geniş ekran</PresentationFormat>
  <Paragraphs>191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</vt:lpstr>
      <vt:lpstr>Entypo</vt:lpstr>
      <vt:lpstr>Raleway</vt:lpstr>
      <vt:lpstr>ubuntu</vt:lpstr>
      <vt:lpstr>Wingdings</vt:lpstr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Microsoft hesabı</cp:lastModifiedBy>
  <cp:revision>554</cp:revision>
  <dcterms:created xsi:type="dcterms:W3CDTF">2014-12-21T04:26:02Z</dcterms:created>
  <dcterms:modified xsi:type="dcterms:W3CDTF">2024-06-07T07:35:24Z</dcterms:modified>
</cp:coreProperties>
</file>